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matic SC"/>
      <p:regular r:id="rId28"/>
      <p:bold r:id="rId29"/>
    </p:embeddedFont>
    <p:embeddedFont>
      <p:font typeface="Source Code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f30413f0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ef30413f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ef30413f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ef30413f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eefe36e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eefe36e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eefe36e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eefe36e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f30413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f30413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ef30413f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ef30413f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ef30413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ef30413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f30413f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f30413f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ef30413f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ef30413f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f30413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ef30413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eefe36e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eefe36e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ef30413f0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ef30413f0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ef30413f0_1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ef30413f0_1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ef30413f0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ef30413f0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eefe36e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eefe36e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ef30413f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ef30413f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eefe36e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eefe36e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f0b14a8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f0b14a8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f30413f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ef30413f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ef30413f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ef30413f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ef30413f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ef30413f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panrotas.com.br/noticia-turismo/mercado/2017/12/faturamento-de-empresas-do-turismo-cresce-43-no-3t17_151678.html" TargetMode="External"/><Relationship Id="rId4" Type="http://schemas.openxmlformats.org/officeDocument/2006/relationships/hyperlink" Target="https://www.ecommercebrasil.com.br/noticias/mercado-de-turismo-online-cresce-73-em-4-anos-e-movimenta-r30-bilhoes/" TargetMode="External"/><Relationship Id="rId5" Type="http://schemas.openxmlformats.org/officeDocument/2006/relationships/hyperlink" Target="https://prefiroviajar.com.br/dicas-de-viagem/5-dicas-para-escolher-um-lugar-para-viajar" TargetMode="External"/><Relationship Id="rId6" Type="http://schemas.openxmlformats.org/officeDocument/2006/relationships/hyperlink" Target="https://quantocustaviajar.com/para-onde-viajar" TargetMode="External"/><Relationship Id="rId7" Type="http://schemas.openxmlformats.org/officeDocument/2006/relationships/hyperlink" Target="https://instaviagem.com/" TargetMode="External"/><Relationship Id="rId8" Type="http://schemas.openxmlformats.org/officeDocument/2006/relationships/hyperlink" Target="https://www.momondo.com.b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44575"/>
            <a:ext cx="85206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PDSI1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681625"/>
            <a:ext cx="85206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Daniel Augusto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Gabriel Gélio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Vanessa Fernandes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Vinicius Willer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William Nóbrega</a:t>
            </a:r>
            <a:endParaRPr sz="18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COMPETIDORES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0150"/>
            <a:ext cx="8839202" cy="338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COMPETIDORES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185350"/>
            <a:ext cx="323170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100" y="1185350"/>
            <a:ext cx="352807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569625"/>
            <a:ext cx="85206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2016, o mercado de turismo foi responsável por 3,2% do PIB nacional;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 2012 a 2016, o mercado de turismo online (vendas por agências web) cresceu 73%, onde 51% desse aumento deu-se a venda de pacotes de férias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Várias pessoas visitam o mesmo local diversas vezes por acreditarem ser o destino que cabe no seu bolso, sem saber de outros lugares que podem ser incrivelmente melhores gastando-se a mesma quantia.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USUÁRIOS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741625"/>
            <a:ext cx="8520600" cy="28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 site oferece aos usuários um serviço de busca de </a:t>
            </a:r>
            <a:r>
              <a:rPr b="1" lang="pt-BR"/>
              <a:t>passagens aéreas</a:t>
            </a:r>
            <a:r>
              <a:rPr lang="pt-BR"/>
              <a:t> e hotéis. O objetivo é fornecer uma lista das melhores opções </a:t>
            </a:r>
            <a:r>
              <a:rPr lang="pt-BR"/>
              <a:t>oferecidas</a:t>
            </a:r>
            <a:r>
              <a:rPr lang="pt-BR"/>
              <a:t> por companhias aéreas. Com isso o usuário pode filtrar por preços, escalas, tempo de viagens, melhores datas de viagem/preço.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13" y="70450"/>
            <a:ext cx="8421573" cy="50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Usuários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546300"/>
            <a:ext cx="8520600" cy="30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Dicas:</a:t>
            </a:r>
            <a:endParaRPr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❏"/>
            </a:pPr>
            <a:r>
              <a:rPr lang="pt-BR" sz="2400"/>
              <a:t>Compras com 56 dias de antecedência -&gt; </a:t>
            </a:r>
            <a:r>
              <a:rPr b="1" lang="pt-BR" sz="2400"/>
              <a:t>28% </a:t>
            </a:r>
            <a:r>
              <a:rPr b="1" lang="pt-BR"/>
              <a:t>DESCONTO</a:t>
            </a:r>
            <a:r>
              <a:rPr lang="pt-BR" sz="2400"/>
              <a:t>;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pt-BR" sz="2400"/>
              <a:t>Viajar terça-feira -&gt; </a:t>
            </a:r>
            <a:r>
              <a:rPr b="1" lang="pt-BR" sz="2400"/>
              <a:t>11% </a:t>
            </a:r>
            <a:r>
              <a:rPr b="1" lang="pt-BR"/>
              <a:t>DESCONTO</a:t>
            </a:r>
            <a:r>
              <a:rPr lang="pt-BR" sz="2400"/>
              <a:t>;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pt-BR" sz="2400"/>
              <a:t>Viajar entre às 18:00 e a meia noite -&gt; </a:t>
            </a:r>
            <a:r>
              <a:rPr b="1" lang="pt-BR" sz="2400"/>
              <a:t>5% </a:t>
            </a:r>
            <a:r>
              <a:rPr b="1" lang="pt-BR"/>
              <a:t>DESCONTO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61" y="0"/>
            <a:ext cx="86587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Usuários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11700" y="1888100"/>
            <a:ext cx="8520600" cy="26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 gráfico faz uma comparação de 6 itens relevantes aos usuários referente ao preço da passagem. Como o mês mais barato para se viajar para o destino pretendido.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75" y="0"/>
            <a:ext cx="65208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INVESTIDORES</a:t>
            </a:r>
            <a:endParaRPr/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Pacotes de viagens / Agências de turismo 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Empresas que trabalham com pacotes de viagens podem utilizar do serviço para fazer pacotes de acordo com o desejo de cada usuário;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Personalização de pacotes de acordo com um grupo de clientes.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Empresas de transporte: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Tanto empresas locais como regionais podem fornecer seus horários e tarifas.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2067150"/>
            <a:ext cx="8520600" cy="25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Como você planeja suas viagens?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Que tipo de ambiente você deseja?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Quanto $$ você tem?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INVESTIDORES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Empresas de turismo: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Em cada viagem fornecer serviços de turismo: passeios, entradas de parques(entre outros), guias, etc.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Empresas de hospedagem: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Fornecer os estabelecimentos e preços para cada cliente de acordo com o cronograma proposto.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INVESTIDORES	</a:t>
            </a:r>
            <a:endParaRPr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Bares e restaurante: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Podem fornecer cardápios e horários de funcionamento, fazerem reservas de mesas e até atender eventos caso cliente deseje.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Entretenimento: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Casas noturnas, parques, museus, lugares turísticos, Clubes, jogos de futebol, corridas, entre outros.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</a:t>
            </a:r>
            <a:endParaRPr/>
          </a:p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311700" y="1221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https://www.panrotas.com.br/noticia-turismo/mercado/2017/12/faturamento-de-empresas-do-turismo-cresce-43-no-3t17_151678.html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4"/>
              </a:rPr>
              <a:t>https://www.ecommercebrasil.com.br/noticias/mercado-de-turismo-online-cresce-73-em-4-anos-e-movimenta-r30-bilhoes/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5"/>
              </a:rPr>
              <a:t>https://prefiroviajar.com.br/dicas-de-viagem/5-dicas-para-escolher-um-lugar-para-viajar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6"/>
              </a:rPr>
              <a:t>https://quantocustaviajar.com/para-onde-viajar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u="sng">
                <a:solidFill>
                  <a:schemeClr val="hlink"/>
                </a:solidFill>
                <a:hlinkClick r:id="rId7"/>
              </a:rPr>
              <a:t>https://instaviagem.com/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u="sng">
                <a:solidFill>
                  <a:schemeClr val="hlink"/>
                </a:solidFill>
                <a:hlinkClick r:id="rId8"/>
              </a:rPr>
              <a:t>https://www.momondo.com.br/</a:t>
            </a:r>
            <a:r>
              <a:rPr lang="pt-BR" sz="1400"/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solução consiste em um agente de viagens virtual, que sugere e vende um pacote de viagens levando em conta as preferências individuais, financeiras e disponibilidade de datas de cada usuário. Para que a solução funcione, o acessante precisa se cadastrar no portal e montar seu perfil de viajante, escolhendo algumas opções como: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Clima ideal: quente, frio, chuvoso, com neve...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Paisagem ideal: montanha, praia, cidade, campo…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Interesses: história, cultura, esportes, natureza, relaxamento, tranquilidade…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Documentos: tem passaporte? tem visto para algum país?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376425"/>
            <a:ext cx="8520600" cy="31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Após o cadastro do perfil, o usuário pode efetuar uma busca de destinos informando o período de datas em que deseja viajar, o quanto quer gastar com transporte/hospedagem/alimentação e a quantidade de pessoas viajando junto.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Levando em consideração o perfil do usuário e os dados variáveis (datas, valor e quantidade de pessoas) selecionados, o portal deve sugerir pacotes em diversos destinos, expondo ao viajante destinos conforme seu perfil.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COMPETIDORES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25" y="1221050"/>
            <a:ext cx="7766150" cy="36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COMPETIDORES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5" y="1586673"/>
            <a:ext cx="4156150" cy="29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586675"/>
            <a:ext cx="4568163" cy="29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COMPETIDORES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125" y="1161150"/>
            <a:ext cx="7056275" cy="38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COMPETIDORES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0247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275" y="1220425"/>
            <a:ext cx="4884323" cy="372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COMPETIDORES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8" y="1281275"/>
            <a:ext cx="7798025" cy="35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